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97" r:id="rId5"/>
    <p:sldId id="274" r:id="rId6"/>
    <p:sldId id="285" r:id="rId7"/>
    <p:sldId id="283" r:id="rId8"/>
    <p:sldId id="282" r:id="rId9"/>
    <p:sldId id="275" r:id="rId10"/>
    <p:sldId id="261" r:id="rId11"/>
    <p:sldId id="276" r:id="rId12"/>
    <p:sldId id="281" r:id="rId13"/>
    <p:sldId id="291" r:id="rId14"/>
    <p:sldId id="294" r:id="rId15"/>
    <p:sldId id="296" r:id="rId16"/>
    <p:sldId id="295" r:id="rId17"/>
    <p:sldId id="298" r:id="rId18"/>
    <p:sldId id="287" r:id="rId19"/>
    <p:sldId id="277" r:id="rId20"/>
    <p:sldId id="279" r:id="rId21"/>
    <p:sldId id="280" r:id="rId22"/>
    <p:sldId id="293" r:id="rId23"/>
    <p:sldId id="273" r:id="rId24"/>
    <p:sldId id="265" r:id="rId25"/>
    <p:sldId id="266" r:id="rId26"/>
    <p:sldId id="267" r:id="rId27"/>
    <p:sldId id="289" r:id="rId28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ouis ANTHONIOZ" initials="LA" lastIdx="11" clrIdx="0">
    <p:extLst>
      <p:ext uri="{19B8F6BF-5375-455C-9EA6-DF929625EA0E}">
        <p15:presenceInfo xmlns:p15="http://schemas.microsoft.com/office/powerpoint/2012/main" userId="Louis ANTHONIOZ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69" d="100"/>
          <a:sy n="69" d="100"/>
        </p:scale>
        <p:origin x="9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29:01.103" idx="1">
    <p:pos x="10" y="10"/>
    <p:text>tancrède :</p:text>
    <p:extLst>
      <p:ext uri="{C676402C-5697-4E1C-873F-D02D1690AC5C}">
        <p15:threadingInfo xmlns:p15="http://schemas.microsoft.com/office/powerpoint/2012/main" timeZoneBias="-120"/>
      </p:ext>
    </p:extLst>
  </p:cm>
  <p:cm authorId="1" dt="2018-04-24T14:32:55.042" idx="3">
    <p:pos x="10" y="146"/>
    <p:text>louis :ESEA( energie système électrique et automatisés
ugo esea
tancrede
jean: elec embarqué
salah elc embarque</p:text>
    <p:extLst>
      <p:ext uri="{C676402C-5697-4E1C-873F-D02D1690AC5C}">
        <p15:threadingInfo xmlns:p15="http://schemas.microsoft.com/office/powerpoint/2012/main" timeZoneBias="-120">
          <p15:parentCm authorId="1" idx="1"/>
        </p15:threadingInfo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38:37.778" idx="4">
    <p:pos x="10" y="10"/>
    <p:text>louis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39:10.394" idx="5">
    <p:pos x="10" y="10"/>
    <p:text>louis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39:19.854" idx="6">
    <p:pos x="10" y="10"/>
    <p:text>salah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41:55.187" idx="7">
    <p:pos x="10" y="10"/>
    <p:text>jean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43:41.905" idx="8">
    <p:pos x="10" y="10"/>
    <p:text>louis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44:32.047" idx="9">
    <p:pos x="10" y="10"/>
    <p:text>ugo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46:33.118" idx="10">
    <p:pos x="10" y="10"/>
    <p:text>ugo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4-24T14:47:32.673" idx="11">
    <p:pos x="10" y="10"/>
    <p:text>jean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7B36-91F8-4A95-AD6A-3ADD57232D95}" type="datetimeFigureOut">
              <a:rPr lang="es-419" smtClean="0"/>
              <a:t>24/4/2018</a:t>
            </a:fld>
            <a:endParaRPr lang="es-419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419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419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C9F0B-684E-4A07-A4C8-1532ECB5CCA7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488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D0FA93-9E4C-4EC3-9D7F-A66CF3D99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s-419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29BB8F-32A9-4AB9-931E-34FD45FA2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s-419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3BDAD4-461C-43F8-8DDF-10760FFAA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57F5F-F558-409E-B5A7-199615BB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A80ED0A-AD32-4907-9605-ABB37E1ED4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2787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9DDB0C-912E-4F89-9FF9-CB85FE28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sp>
        <p:nvSpPr>
          <p:cNvPr id="7" name="Espace réservé du titre 6">
            <a:extLst>
              <a:ext uri="{FF2B5EF4-FFF2-40B4-BE49-F238E27FC236}">
                <a16:creationId xmlns:a16="http://schemas.microsoft.com/office/drawing/2014/main" id="{06E6818E-6CA1-41D2-A65B-6791719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38" y="7101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s-419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9B43C0E-DA1D-4176-917D-3D3A8367A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538" y="203573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s-419" dirty="0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D66500B-4219-444B-8C00-87125A64C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65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Projets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4D6673-7B9F-4B1C-8138-E6334AFC06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8251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comments" Target="../comments/comment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7.xml"/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12" Type="http://schemas.openxmlformats.org/officeDocument/2006/relationships/comments" Target="../comments/comment8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5.png"/><Relationship Id="rId5" Type="http://schemas.microsoft.com/office/2007/relationships/hdphoto" Target="../media/hdphoto1.wdp"/><Relationship Id="rId10" Type="http://schemas.openxmlformats.org/officeDocument/2006/relationships/image" Target="../media/image17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7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4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5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F9FB82-4030-4845-82FA-1B7C2F25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526" y="612276"/>
            <a:ext cx="9144000" cy="1361345"/>
          </a:xfrm>
        </p:spPr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92B0077-59CC-40D8-BE1A-9ACBBBC9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7926" y="628471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fld>
            <a:endParaRPr lang="es-419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532A1A4-B220-489D-9432-00FC9DE90EAF}"/>
              </a:ext>
            </a:extLst>
          </p:cNvPr>
          <p:cNvSpPr txBox="1"/>
          <p:nvPr/>
        </p:nvSpPr>
        <p:spPr>
          <a:xfrm>
            <a:off x="4082229" y="3831849"/>
            <a:ext cx="4768947" cy="193899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Louis Anthonioz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Ugo Marchand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Tancrede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Bernarovat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Jean Le-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Bellego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Salah-Eddine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Guermat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ISEN</a:t>
            </a:r>
            <a:endParaRPr lang="es-419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C3C0E06A-6735-4D7B-B1AD-A660C56FD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874" y="6284716"/>
            <a:ext cx="2278966" cy="365125"/>
          </a:xfrm>
        </p:spPr>
        <p:txBody>
          <a:bodyPr/>
          <a:lstStyle/>
          <a:p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Projets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co-eLAB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2722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8F0F2C3-E07D-4827-94CF-27AF6DF46D81}"/>
              </a:ext>
            </a:extLst>
          </p:cNvPr>
          <p:cNvSpPr txBox="1"/>
          <p:nvPr/>
        </p:nvSpPr>
        <p:spPr>
          <a:xfrm>
            <a:off x="3574936" y="3640907"/>
            <a:ext cx="5783532" cy="24869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16431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07D123-29F4-4F42-9C8F-41C61DBC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9268" y="6582"/>
            <a:ext cx="3266303" cy="61574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indices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B5A9B7-4894-422D-85B3-36F03306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A5ABCE-1B03-4FC9-8453-517E7C91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10</a:t>
            </a:fld>
            <a:endParaRPr lang="es-419" dirty="0"/>
          </a:p>
        </p:txBody>
      </p:sp>
      <p:pic>
        <p:nvPicPr>
          <p:cNvPr id="8" name="Picture 2" descr="Image associÃ©e">
            <a:extLst>
              <a:ext uri="{FF2B5EF4-FFF2-40B4-BE49-F238E27FC236}">
                <a16:creationId xmlns:a16="http://schemas.microsoft.com/office/drawing/2014/main" id="{C2A545AC-BAD7-48B4-9A9E-E7AF95E94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5571" y="119592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A8C2856-9F4C-425C-A204-8D337E040F36}"/>
              </a:ext>
            </a:extLst>
          </p:cNvPr>
          <p:cNvSpPr txBox="1"/>
          <p:nvPr/>
        </p:nvSpPr>
        <p:spPr>
          <a:xfrm>
            <a:off x="1106030" y="1596003"/>
            <a:ext cx="486856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Récupération automatique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Envoie les Coordonnées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Reçoit des 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Trie les 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Traite les images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	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Récupération des indices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BC97E1-ED7A-465B-973C-08E5B99AC554}"/>
              </a:ext>
            </a:extLst>
          </p:cNvPr>
          <p:cNvSpPr/>
          <p:nvPr/>
        </p:nvSpPr>
        <p:spPr>
          <a:xfrm>
            <a:off x="6549369" y="1734503"/>
            <a:ext cx="3947619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Récupération manuelle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Aller sur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copernicus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Placer l’emplacement de la parcelle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Télécharger les 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Sélectionner les données souhaitées</a:t>
            </a: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Récupération des indices</a:t>
            </a: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s-419" b="1" dirty="0"/>
          </a:p>
        </p:txBody>
      </p:sp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5BAD8B76-4ED5-4B7F-9629-776C3704DC2A}"/>
              </a:ext>
            </a:extLst>
          </p:cNvPr>
          <p:cNvSpPr/>
          <p:nvPr/>
        </p:nvSpPr>
        <p:spPr>
          <a:xfrm>
            <a:off x="1246548" y="3607432"/>
            <a:ext cx="448464" cy="2540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FCE4A03-A277-4784-986E-999B0A906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970" y="3693832"/>
            <a:ext cx="438950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73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6117" y="-26126"/>
            <a:ext cx="2355669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11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7671" y="3477000"/>
            <a:ext cx="1904033" cy="166896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565631" y="4227483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127671" y="5145967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Interface administrateur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68CB356-3BE7-4F01-A29A-0261057D9201}"/>
              </a:ext>
            </a:extLst>
          </p:cNvPr>
          <p:cNvCxnSpPr/>
          <p:nvPr/>
        </p:nvCxnSpPr>
        <p:spPr>
          <a:xfrm flipV="1">
            <a:off x="1938701" y="2076994"/>
            <a:ext cx="1470705" cy="107115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28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12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455C19D-B141-4374-8268-625313C74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08" y="2011826"/>
            <a:ext cx="3500507" cy="306834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E17D1C7-07DC-40F5-ACA7-097CA18FE68C}"/>
              </a:ext>
            </a:extLst>
          </p:cNvPr>
          <p:cNvSpPr txBox="1"/>
          <p:nvPr/>
        </p:nvSpPr>
        <p:spPr>
          <a:xfrm>
            <a:off x="383059" y="5080172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7C01815-8BB7-42AC-8FB5-BEBD85F24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86" y="2062495"/>
            <a:ext cx="5982806" cy="273300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86A53F12-AD20-4083-A38E-07EB99E967D9}"/>
              </a:ext>
            </a:extLst>
          </p:cNvPr>
          <p:cNvSpPr txBox="1"/>
          <p:nvPr/>
        </p:nvSpPr>
        <p:spPr>
          <a:xfrm>
            <a:off x="5854967" y="48955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2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552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13</a:t>
            </a:fld>
            <a:endParaRPr lang="es-419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63D0E39-C37B-4FFD-8CD9-33FD94578C9B}"/>
              </a:ext>
            </a:extLst>
          </p:cNvPr>
          <p:cNvGrpSpPr/>
          <p:nvPr/>
        </p:nvGrpSpPr>
        <p:grpSpPr>
          <a:xfrm>
            <a:off x="3204519" y="974936"/>
            <a:ext cx="5346511" cy="5708169"/>
            <a:chOff x="0" y="0"/>
            <a:chExt cx="5939790" cy="6535420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9C0A44E9-23CB-4556-9017-B43533911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52675"/>
              <a:ext cx="5939790" cy="4182745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B76DC78-C32E-4ACD-8AF1-D0806E77C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939790" cy="2329180"/>
            </a:xfrm>
            <a:prstGeom prst="rect">
              <a:avLst/>
            </a:prstGeom>
          </p:spPr>
        </p:pic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52446B64-46CE-42A1-9722-A43DE228C39C}"/>
              </a:ext>
            </a:extLst>
          </p:cNvPr>
          <p:cNvSpPr txBox="1"/>
          <p:nvPr/>
        </p:nvSpPr>
        <p:spPr>
          <a:xfrm>
            <a:off x="2277762" y="97493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3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490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14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2670" y="1285637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882670" y="879822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454501" y="3703429"/>
            <a:ext cx="1531634" cy="1247777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821806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8275" y="2694426"/>
            <a:ext cx="1487710" cy="1048159"/>
          </a:xfrm>
          <a:prstGeom prst="rect">
            <a:avLst/>
          </a:prstGeom>
        </p:spPr>
      </p:pic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>
            <a:cxnSpLocks/>
          </p:cNvCxnSpPr>
          <p:nvPr/>
        </p:nvCxnSpPr>
        <p:spPr>
          <a:xfrm flipV="1">
            <a:off x="8954389" y="1249154"/>
            <a:ext cx="327992" cy="987756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5997150" y="1999295"/>
            <a:ext cx="1131829" cy="65512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>
            <a:cxnSpLocks/>
          </p:cNvCxnSpPr>
          <p:nvPr/>
        </p:nvCxnSpPr>
        <p:spPr>
          <a:xfrm flipV="1">
            <a:off x="1749374" y="2346945"/>
            <a:ext cx="1646969" cy="970972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44DF7E6B-62E3-4FC8-9E22-125D4AC5A0B3}"/>
              </a:ext>
            </a:extLst>
          </p:cNvPr>
          <p:cNvSpPr txBox="1"/>
          <p:nvPr/>
        </p:nvSpPr>
        <p:spPr>
          <a:xfrm>
            <a:off x="8573818" y="3830769"/>
            <a:ext cx="1272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Serveur</a:t>
            </a:r>
            <a:endParaRPr lang="es-419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39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9023CA-363C-4D25-B34C-5117DB54A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0389" y="0"/>
            <a:ext cx="2551611" cy="66226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serveur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6500C6D-1B37-4DD6-9BBF-8A4F5AC5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591E4D-8276-4F38-9147-6D7A17E15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15</a:t>
            </a:fld>
            <a:endParaRPr lang="es-419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4322371-B80B-4E45-B2B1-1F741F543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8961" y="666613"/>
            <a:ext cx="1487710" cy="104815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8CC6FAD-904D-4AE6-9128-E1CFD0DE2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811" y="2189117"/>
            <a:ext cx="7943745" cy="364685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FA78DDC-7562-4CAA-B186-95C626183586}"/>
              </a:ext>
            </a:extLst>
          </p:cNvPr>
          <p:cNvSpPr txBox="1"/>
          <p:nvPr/>
        </p:nvSpPr>
        <p:spPr>
          <a:xfrm>
            <a:off x="1482811" y="1337773"/>
            <a:ext cx="3076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langage Node.js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6789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16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078" y="1153410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2700" y="5198812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552183" y="740117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394" y="3327784"/>
            <a:ext cx="1431304" cy="1073478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7564593" y="4304144"/>
            <a:ext cx="761178" cy="807214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4267200" y="4463398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Base de données</a:t>
            </a:r>
            <a:endParaRPr lang="es-419" b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8386354" y="5663981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9334" y="291859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>
            <a:cxnSpLocks/>
          </p:cNvCxnSpPr>
          <p:nvPr/>
        </p:nvCxnSpPr>
        <p:spPr>
          <a:xfrm flipH="1">
            <a:off x="6328891" y="3327784"/>
            <a:ext cx="1343297" cy="26912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>
            <a:cxnSpLocks/>
          </p:cNvCxnSpPr>
          <p:nvPr/>
        </p:nvCxnSpPr>
        <p:spPr>
          <a:xfrm flipV="1">
            <a:off x="8783867" y="1381255"/>
            <a:ext cx="179035" cy="1142226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>
            <a:cxnSpLocks/>
          </p:cNvCxnSpPr>
          <p:nvPr/>
        </p:nvCxnSpPr>
        <p:spPr>
          <a:xfrm>
            <a:off x="5882698" y="1643546"/>
            <a:ext cx="1487831" cy="87993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>
            <a:cxnSpLocks/>
          </p:cNvCxnSpPr>
          <p:nvPr/>
        </p:nvCxnSpPr>
        <p:spPr>
          <a:xfrm flipV="1">
            <a:off x="1749374" y="2083513"/>
            <a:ext cx="1431305" cy="1234403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605E83A1-DD7F-4A0A-84D5-7D947E9B457B}"/>
              </a:ext>
            </a:extLst>
          </p:cNvPr>
          <p:cNvSpPr txBox="1"/>
          <p:nvPr/>
        </p:nvSpPr>
        <p:spPr>
          <a:xfrm>
            <a:off x="9397044" y="3679857"/>
            <a:ext cx="1044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53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0745" y="0"/>
            <a:ext cx="4061255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base de données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17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76964C-FC9E-439E-8812-8BD20CE7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178" y="670381"/>
            <a:ext cx="1746422" cy="1309817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F96D6831-6653-4BA5-BC8F-21557AFB0C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3012" y="2558328"/>
            <a:ext cx="9705975" cy="290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824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0745" y="0"/>
            <a:ext cx="4061255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base de données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18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76964C-FC9E-439E-8812-8BD20CE7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178" y="670381"/>
            <a:ext cx="1746422" cy="130981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28EB383-9399-4FC1-9E52-0A06BC328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370824"/>
            <a:ext cx="7010400" cy="29813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3245D7B-FE1F-472B-8EB5-73C636D91C2E}"/>
              </a:ext>
            </a:extLst>
          </p:cNvPr>
          <p:cNvSpPr txBox="1"/>
          <p:nvPr/>
        </p:nvSpPr>
        <p:spPr>
          <a:xfrm>
            <a:off x="2209800" y="1610866"/>
            <a:ext cx="267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Requête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Mongodb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5165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19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8654" y="2767636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9619" y="1071731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2877750" y="671728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2368" y="3410888"/>
            <a:ext cx="1167209" cy="875407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328891" y="4001545"/>
            <a:ext cx="482676" cy="106311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3180679" y="4368887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A393E82-4A11-4DF0-B1C7-A8AB948F7380}"/>
              </a:ext>
            </a:extLst>
          </p:cNvPr>
          <p:cNvSpPr txBox="1"/>
          <p:nvPr/>
        </p:nvSpPr>
        <p:spPr>
          <a:xfrm>
            <a:off x="10312070" y="4418778"/>
            <a:ext cx="173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Administrateur</a:t>
            </a:r>
            <a:endParaRPr lang="es-419" b="1" dirty="0">
              <a:solidFill>
                <a:srgbClr val="C0000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28890" y="279383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/>
          <p:nvPr/>
        </p:nvCxnSpPr>
        <p:spPr>
          <a:xfrm flipH="1">
            <a:off x="5053914" y="3429000"/>
            <a:ext cx="1127466" cy="41959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/>
          <p:nvPr/>
        </p:nvCxnSpPr>
        <p:spPr>
          <a:xfrm flipV="1">
            <a:off x="7434731" y="1267918"/>
            <a:ext cx="986967" cy="114222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4964171" y="1755020"/>
            <a:ext cx="1131829" cy="65512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/>
          <p:nvPr/>
        </p:nvCxnSpPr>
        <p:spPr>
          <a:xfrm flipV="1">
            <a:off x="1749374" y="1952368"/>
            <a:ext cx="894972" cy="1365547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cteur droit avec flèche 1037">
            <a:extLst>
              <a:ext uri="{FF2B5EF4-FFF2-40B4-BE49-F238E27FC236}">
                <a16:creationId xmlns:a16="http://schemas.microsoft.com/office/drawing/2014/main" id="{BFE48343-0373-4E19-BF8B-F081D0B6DD0B}"/>
              </a:ext>
            </a:extLst>
          </p:cNvPr>
          <p:cNvCxnSpPr/>
          <p:nvPr/>
        </p:nvCxnSpPr>
        <p:spPr>
          <a:xfrm>
            <a:off x="9296400" y="1174860"/>
            <a:ext cx="1015670" cy="146028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Connecteur droit avec flèche 1039">
            <a:extLst>
              <a:ext uri="{FF2B5EF4-FFF2-40B4-BE49-F238E27FC236}">
                <a16:creationId xmlns:a16="http://schemas.microsoft.com/office/drawing/2014/main" id="{C20027A6-930A-4D74-8484-62F49DA34430}"/>
              </a:ext>
            </a:extLst>
          </p:cNvPr>
          <p:cNvCxnSpPr/>
          <p:nvPr/>
        </p:nvCxnSpPr>
        <p:spPr>
          <a:xfrm flipV="1">
            <a:off x="8180173" y="4119478"/>
            <a:ext cx="1773724" cy="131749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C18A4DFC-7C02-49BD-B7E6-2D797115E662}"/>
              </a:ext>
            </a:extLst>
          </p:cNvPr>
          <p:cNvSpPr txBox="1"/>
          <p:nvPr/>
        </p:nvSpPr>
        <p:spPr>
          <a:xfrm>
            <a:off x="7890253" y="3342299"/>
            <a:ext cx="1272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21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675D1-5A98-469F-AD15-FF6953623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1994" y="0"/>
            <a:ext cx="6790006" cy="1153552"/>
          </a:xfrm>
        </p:spPr>
        <p:txBody>
          <a:bodyPr>
            <a:normAutofit fontScale="90000"/>
          </a:bodyPr>
          <a:lstStyle/>
          <a:p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du projet</a:t>
            </a:r>
            <a:b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F4A046-F382-4B47-8CA6-72924A78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08C932F-8EDA-45CD-A2F8-E3CA07BF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</a:t>
            </a:fld>
            <a:endParaRPr lang="es-419" dirty="0"/>
          </a:p>
        </p:txBody>
      </p:sp>
      <p:pic>
        <p:nvPicPr>
          <p:cNvPr id="6" name="FARMING BY SATELLITE 2674 - video - projet co-eLAB OND17 (1)">
            <a:hlinkClick r:id="" action="ppaction://media"/>
            <a:extLst>
              <a:ext uri="{FF2B5EF4-FFF2-40B4-BE49-F238E27FC236}">
                <a16:creationId xmlns:a16="http://schemas.microsoft.com/office/drawing/2014/main" id="{E0E8FB13-EBBF-4233-BC7A-616892F33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3066" y="1196120"/>
            <a:ext cx="9016218" cy="50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212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20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A07D7D9-4E48-4D32-8C4C-27C56C47A0F3}"/>
              </a:ext>
            </a:extLst>
          </p:cNvPr>
          <p:cNvSpPr txBox="1"/>
          <p:nvPr/>
        </p:nvSpPr>
        <p:spPr>
          <a:xfrm>
            <a:off x="621063" y="1270240"/>
            <a:ext cx="43813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Trouver les meilleurs couverts végétaux pour le client 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5B617DB-E3B6-4F8A-A4AE-942A80DFA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53" y="3463685"/>
            <a:ext cx="4676775" cy="21240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7855454-6B09-4B8E-B137-83141BC74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1842" y="2161885"/>
            <a:ext cx="460057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8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21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C92958A-FC31-488A-B107-A02296BCFD91}"/>
              </a:ext>
            </a:extLst>
          </p:cNvPr>
          <p:cNvSpPr txBox="1"/>
          <p:nvPr/>
        </p:nvSpPr>
        <p:spPr>
          <a:xfrm>
            <a:off x="570470" y="1767174"/>
            <a:ext cx="411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Donner un réponse au client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1C75D03-3371-41AB-94DA-F2AE8D62B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217" y="970457"/>
            <a:ext cx="4915284" cy="552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276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22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8654" y="2767636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9619" y="1071731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2877750" y="671728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82368" y="3410888"/>
            <a:ext cx="1167209" cy="875407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328891" y="4001545"/>
            <a:ext cx="482676" cy="106311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3180679" y="4368887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A393E82-4A11-4DF0-B1C7-A8AB948F7380}"/>
              </a:ext>
            </a:extLst>
          </p:cNvPr>
          <p:cNvSpPr txBox="1"/>
          <p:nvPr/>
        </p:nvSpPr>
        <p:spPr>
          <a:xfrm>
            <a:off x="10312070" y="4418778"/>
            <a:ext cx="173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8890" y="279383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/>
          <p:nvPr/>
        </p:nvCxnSpPr>
        <p:spPr>
          <a:xfrm flipH="1">
            <a:off x="5053914" y="3429000"/>
            <a:ext cx="1127466" cy="41959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/>
          <p:nvPr/>
        </p:nvCxnSpPr>
        <p:spPr>
          <a:xfrm flipV="1">
            <a:off x="7434731" y="1267918"/>
            <a:ext cx="986967" cy="114222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4964171" y="1755020"/>
            <a:ext cx="1131829" cy="65512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eur droit avec flèche 1032">
            <a:extLst>
              <a:ext uri="{FF2B5EF4-FFF2-40B4-BE49-F238E27FC236}">
                <a16:creationId xmlns:a16="http://schemas.microsoft.com/office/drawing/2014/main" id="{6DA1C132-C644-430A-8BEB-B3A6547A76EB}"/>
              </a:ext>
            </a:extLst>
          </p:cNvPr>
          <p:cNvCxnSpPr/>
          <p:nvPr/>
        </p:nvCxnSpPr>
        <p:spPr>
          <a:xfrm flipH="1" flipV="1">
            <a:off x="1825614" y="4325505"/>
            <a:ext cx="3676571" cy="162058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/>
          <p:nvPr/>
        </p:nvCxnSpPr>
        <p:spPr>
          <a:xfrm flipV="1">
            <a:off x="1749374" y="1952368"/>
            <a:ext cx="894972" cy="136554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cteur droit avec flèche 1037">
            <a:extLst>
              <a:ext uri="{FF2B5EF4-FFF2-40B4-BE49-F238E27FC236}">
                <a16:creationId xmlns:a16="http://schemas.microsoft.com/office/drawing/2014/main" id="{BFE48343-0373-4E19-BF8B-F081D0B6DD0B}"/>
              </a:ext>
            </a:extLst>
          </p:cNvPr>
          <p:cNvCxnSpPr/>
          <p:nvPr/>
        </p:nvCxnSpPr>
        <p:spPr>
          <a:xfrm>
            <a:off x="9296400" y="1174860"/>
            <a:ext cx="1015670" cy="146028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Connecteur droit avec flèche 1039">
            <a:extLst>
              <a:ext uri="{FF2B5EF4-FFF2-40B4-BE49-F238E27FC236}">
                <a16:creationId xmlns:a16="http://schemas.microsoft.com/office/drawing/2014/main" id="{C20027A6-930A-4D74-8484-62F49DA34430}"/>
              </a:ext>
            </a:extLst>
          </p:cNvPr>
          <p:cNvCxnSpPr/>
          <p:nvPr/>
        </p:nvCxnSpPr>
        <p:spPr>
          <a:xfrm flipV="1">
            <a:off x="8180173" y="4119478"/>
            <a:ext cx="1773724" cy="131749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94424C9C-7EDB-4DA3-AB70-F17C6DB96DBE}"/>
              </a:ext>
            </a:extLst>
          </p:cNvPr>
          <p:cNvSpPr txBox="1"/>
          <p:nvPr/>
        </p:nvSpPr>
        <p:spPr>
          <a:xfrm>
            <a:off x="7964110" y="3302089"/>
            <a:ext cx="1908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330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182638-AFB4-4FA7-A988-280861C6D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1881" y="0"/>
            <a:ext cx="2290119" cy="80383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Bilan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F89493-967D-4300-A511-EE920EF1D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700" y="2606882"/>
            <a:ext cx="3904500" cy="2989120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qui marche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Interfaces (client, administrateur)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Code Sentinel 2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DEM Sentinel 3 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1F134A-A4F8-4D2D-ADD2-4FFF4A50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F906CE-DC3F-473C-B8C6-8C0C045E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125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23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F0ECCC-3B3A-4565-9583-8D6A71983048}"/>
              </a:ext>
            </a:extLst>
          </p:cNvPr>
          <p:cNvSpPr txBox="1"/>
          <p:nvPr/>
        </p:nvSpPr>
        <p:spPr>
          <a:xfrm>
            <a:off x="6763499" y="2606882"/>
            <a:ext cx="4555289" cy="2215991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qu’il reste à  faire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Sentinel 2 : Faire fonctionner le code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Sentinel 3 :Récupérer automatiquement les indices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Compléter la base de données</a:t>
            </a: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23564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BD0D3E-E0FC-4F28-B76F-DC57C179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649" y="1680518"/>
            <a:ext cx="9695935" cy="2718487"/>
          </a:xfrm>
          <a:ln w="571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vous de jouer!</a:t>
            </a:r>
            <a:b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s-419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9152A0-0ED5-4600-9597-FDEFD296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21ACCA-00CE-4BBB-A324-1DEF4358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24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04519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F2ECA1-F964-496D-A55A-97C172F15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5816" y="0"/>
            <a:ext cx="4786184" cy="77035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clients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3A4838B-3331-40D1-934E-258FF3D6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24E796-0193-40C5-8A8A-C45510D3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25</a:t>
            </a:fld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49A683E-80C9-4DB5-9377-E7DAEA18D979}"/>
              </a:ext>
            </a:extLst>
          </p:cNvPr>
          <p:cNvSpPr txBox="1"/>
          <p:nvPr/>
        </p:nvSpPr>
        <p:spPr>
          <a:xfrm>
            <a:off x="6775622" y="2180736"/>
            <a:ext cx="4260674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débutant</a:t>
            </a:r>
            <a:r>
              <a:rPr lang="fr-FR" dirty="0"/>
              <a:t> 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parcelles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soja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Maïs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ça ne pousse pas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8B5E05F-8579-4ADA-95FF-1EDB68F92D34}"/>
              </a:ext>
            </a:extLst>
          </p:cNvPr>
          <p:cNvSpPr txBox="1"/>
          <p:nvPr/>
        </p:nvSpPr>
        <p:spPr>
          <a:xfrm>
            <a:off x="646185" y="762749"/>
            <a:ext cx="4411046" cy="51706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expérimenté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parcelles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2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assolé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assolé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 2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de blé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de blé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Rendement en baisse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72773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4E98-9F30-4153-A0B1-DD079B6C9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5883" y="0"/>
            <a:ext cx="5566117" cy="1034012"/>
          </a:xfrm>
        </p:spPr>
        <p:txBody>
          <a:bodyPr>
            <a:no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 la responsable d’étude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C204BB-248F-440C-BFE9-E55F8A13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AB3FE-CF8E-48CB-9077-9B1BF54D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26</a:t>
            </a:fld>
            <a:endParaRPr lang="es-419" dirty="0"/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ADD6B10C-3136-49FA-8623-B190F585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5483053"/>
            <a:ext cx="6400800" cy="119238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Résoudre leur demande </a:t>
            </a:r>
            <a:r>
              <a:rPr lang="fr-FR" dirty="0">
                <a:hlinkClick r:id="rId2"/>
              </a:rPr>
              <a:t>interface administrateur</a:t>
            </a:r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7F95DB5-E577-435E-ABCE-3CAED0C92702}"/>
              </a:ext>
            </a:extLst>
          </p:cNvPr>
          <p:cNvSpPr txBox="1"/>
          <p:nvPr/>
        </p:nvSpPr>
        <p:spPr>
          <a:xfrm>
            <a:off x="931765" y="1367644"/>
            <a:ext cx="5409913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Rolloy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Directrice de l’entreprise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Entreprise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Crée en 2020 en intrapreneuriat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Concept innovant et technologique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 tournée vers le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Très dynamique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volonté de progresser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6863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E9FCA-11CA-4F7C-A37E-1CB4A6B16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5233"/>
            <a:ext cx="9144000" cy="1174536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Remerciement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567745-3272-4758-B2EE-D23D623F1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137772B-B88A-4CE6-A7C0-872CCB63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27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B0DD2-FA8B-4EB1-B6EB-890B9FA084DC}"/>
              </a:ext>
            </a:extLst>
          </p:cNvPr>
          <p:cNvSpPr txBox="1"/>
          <p:nvPr/>
        </p:nvSpPr>
        <p:spPr>
          <a:xfrm>
            <a:off x="2866768" y="3430059"/>
            <a:ext cx="6243251" cy="1477328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3BC9618-39D0-4520-94F6-B0493E8514D7}"/>
              </a:ext>
            </a:extLst>
          </p:cNvPr>
          <p:cNvSpPr txBox="1"/>
          <p:nvPr/>
        </p:nvSpPr>
        <p:spPr>
          <a:xfrm>
            <a:off x="4635843" y="3707058"/>
            <a:ext cx="4660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ROLLOY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</p:txBody>
      </p:sp>
    </p:spTree>
    <p:extLst>
      <p:ext uri="{BB962C8B-B14F-4D97-AF65-F5344CB8AC3E}">
        <p14:creationId xmlns:p14="http://schemas.microsoft.com/office/powerpoint/2010/main" val="1860842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96865" y="0"/>
            <a:ext cx="3295135" cy="590843"/>
          </a:xfrm>
        </p:spPr>
        <p:txBody>
          <a:bodyPr>
            <a:normAutofit fontScale="90000"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problématique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3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09726"/>
            <a:ext cx="1424896" cy="197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2673531" y="3979288"/>
            <a:ext cx="142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C69A2F6-04B5-4AB7-85AC-99D56A4F113B}"/>
              </a:ext>
            </a:extLst>
          </p:cNvPr>
          <p:cNvSpPr txBox="1"/>
          <p:nvPr/>
        </p:nvSpPr>
        <p:spPr>
          <a:xfrm>
            <a:off x="5270114" y="4348620"/>
            <a:ext cx="6496006" cy="1477328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Optimiser la composition des couverts végétaux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Augmenter ses rendements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Solution simple et rapide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6273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6E264F6-FB1E-48CC-AE5E-CD88A0214F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solution</a:t>
            </a:r>
            <a:b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548398-4D36-4CE2-8CD3-2D067326E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8D729FD-9130-4232-81C4-CFE87550F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4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2765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5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651" y="2641026"/>
            <a:ext cx="1138549" cy="157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411" y="1572537"/>
            <a:ext cx="2206595" cy="167280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3488724" y="4248730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6764411" y="1203205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Interface client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833EE75B-EE45-437F-BBBD-C6BFA5F47643}"/>
              </a:ext>
            </a:extLst>
          </p:cNvPr>
          <p:cNvCxnSpPr/>
          <p:nvPr/>
        </p:nvCxnSpPr>
        <p:spPr>
          <a:xfrm flipV="1">
            <a:off x="4992130" y="2508422"/>
            <a:ext cx="1371600" cy="73691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27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6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F28B31-5D91-4169-B498-E59200C1E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767" y="2747449"/>
            <a:ext cx="3302269" cy="2503424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0AA5B3-5322-4A17-A385-DDACE6A50532}"/>
              </a:ext>
            </a:extLst>
          </p:cNvPr>
          <p:cNvSpPr/>
          <p:nvPr/>
        </p:nvSpPr>
        <p:spPr>
          <a:xfrm>
            <a:off x="956847" y="1297397"/>
            <a:ext cx="39734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personnels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E31BF6-FE39-4EE5-8576-141BEE0A3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524" y="2747449"/>
            <a:ext cx="3732582" cy="25034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285577-1E20-4D4D-A66F-CB69FC8A8A35}"/>
              </a:ext>
            </a:extLst>
          </p:cNvPr>
          <p:cNvSpPr/>
          <p:nvPr/>
        </p:nvSpPr>
        <p:spPr>
          <a:xfrm>
            <a:off x="6393068" y="1331126"/>
            <a:ext cx="44133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professionnels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6151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7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793148" y="1775571"/>
            <a:ext cx="283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informations</a:t>
            </a: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parcelles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835DF0-1800-4890-A706-A7E64BFFF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948" y="669367"/>
            <a:ext cx="5713416" cy="600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3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8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992914" y="2287631"/>
            <a:ext cx="225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localisation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10CC625-9060-4E4C-9A51-3838A84C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489" y="2040496"/>
            <a:ext cx="4718359" cy="34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3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9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305" y="269959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40" y="2993595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810" y="2939435"/>
            <a:ext cx="1766429" cy="133911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1716326" y="4278551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5392810" y="4300557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6526134" y="110755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Satellite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B42FBC0-0D43-4594-9DD2-237EFDCDDEFC}"/>
              </a:ext>
            </a:extLst>
          </p:cNvPr>
          <p:cNvCxnSpPr/>
          <p:nvPr/>
        </p:nvCxnSpPr>
        <p:spPr>
          <a:xfrm flipV="1">
            <a:off x="2873829" y="3579223"/>
            <a:ext cx="2011680" cy="16981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61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1837</TotalTime>
  <Words>466</Words>
  <Application>Microsoft Office PowerPoint</Application>
  <PresentationFormat>Grand écran</PresentationFormat>
  <Paragraphs>205</Paragraphs>
  <Slides>27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Thème Office</vt:lpstr>
      <vt:lpstr>Farming By Satellite</vt:lpstr>
      <vt:lpstr>Présentation du projet  Farming By Satellite</vt:lpstr>
      <vt:lpstr>La problématique</vt:lpstr>
      <vt:lpstr>La solution Farming by satellite</vt:lpstr>
      <vt:lpstr>Le concept</vt:lpstr>
      <vt:lpstr>L’interface client</vt:lpstr>
      <vt:lpstr>L’interface client</vt:lpstr>
      <vt:lpstr>L’interface client</vt:lpstr>
      <vt:lpstr>Le concept</vt:lpstr>
      <vt:lpstr>Les indices</vt:lpstr>
      <vt:lpstr>Le concept</vt:lpstr>
      <vt:lpstr>L’interface administrateur</vt:lpstr>
      <vt:lpstr>L’interface administrateur</vt:lpstr>
      <vt:lpstr>Le concept</vt:lpstr>
      <vt:lpstr>Le serveur</vt:lpstr>
      <vt:lpstr>Le concept</vt:lpstr>
      <vt:lpstr>La base de données</vt:lpstr>
      <vt:lpstr>La base de données</vt:lpstr>
      <vt:lpstr>Le concept</vt:lpstr>
      <vt:lpstr>L’administrateur</vt:lpstr>
      <vt:lpstr>L’administrateur</vt:lpstr>
      <vt:lpstr>Le concept</vt:lpstr>
      <vt:lpstr>Bilan</vt:lpstr>
      <vt:lpstr>A vous de jouer! </vt:lpstr>
      <vt:lpstr>Présentation des clients</vt:lpstr>
      <vt:lpstr>Présentation de la responsable d’étude</vt:lpstr>
      <vt:lpstr>Remerciement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By Satellite</dc:title>
  <dc:creator>Louis ANTHONIOZ</dc:creator>
  <cp:lastModifiedBy>Louis ANTHONIOZ</cp:lastModifiedBy>
  <cp:revision>95</cp:revision>
  <dcterms:created xsi:type="dcterms:W3CDTF">2018-04-15T11:57:54Z</dcterms:created>
  <dcterms:modified xsi:type="dcterms:W3CDTF">2018-04-24T12:58:26Z</dcterms:modified>
</cp:coreProperties>
</file>

<file path=docProps/thumbnail.jpeg>
</file>